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ms-office.activeX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activeX/activeX1.xml" ContentType="application/vnd.ms-office.activeX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CC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138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18/09/2013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slide" Target="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419872" y="476672"/>
            <a:ext cx="20633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MENU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87624" y="1988840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hlinkClick r:id="rId2" action="ppaction://hlinksldjump"/>
              </a:rPr>
              <a:t>AMOR Y AMISTAD</a:t>
            </a:r>
            <a:endParaRPr lang="es-CO" b="1" dirty="0"/>
          </a:p>
        </p:txBody>
      </p:sp>
      <p:sp>
        <p:nvSpPr>
          <p:cNvPr id="4" name="3 CuadroTexto"/>
          <p:cNvSpPr txBox="1"/>
          <p:nvPr/>
        </p:nvSpPr>
        <p:spPr>
          <a:xfrm>
            <a:off x="1211110" y="3212976"/>
            <a:ext cx="30008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hlinkClick r:id="rId3" action="ppaction://hlinksldjump"/>
              </a:rPr>
              <a:t>ACROSTICO DEL AMOR</a:t>
            </a:r>
            <a:endParaRPr lang="es-CO" b="1" dirty="0" smtClean="0"/>
          </a:p>
        </p:txBody>
      </p:sp>
      <p:sp>
        <p:nvSpPr>
          <p:cNvPr id="5" name="4 CuadroTexto"/>
          <p:cNvSpPr txBox="1"/>
          <p:nvPr/>
        </p:nvSpPr>
        <p:spPr>
          <a:xfrm>
            <a:off x="1218006" y="4396462"/>
            <a:ext cx="19927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>
                <a:hlinkClick r:id="rId4" action="ppaction://hlinksldjump"/>
              </a:rPr>
              <a:t>VIDEO</a:t>
            </a:r>
            <a:endParaRPr lang="es-CO" b="1" dirty="0"/>
          </a:p>
        </p:txBody>
      </p:sp>
    </p:spTree>
    <p:extLst>
      <p:ext uri="{BB962C8B-B14F-4D97-AF65-F5344CB8AC3E}">
        <p14:creationId xmlns:p14="http://schemas.microsoft.com/office/powerpoint/2010/main" xmlns="" val="250496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" y="0"/>
            <a:ext cx="914017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</p:pic>
      <p:sp>
        <p:nvSpPr>
          <p:cNvPr id="2" name="1 Rectángulo"/>
          <p:cNvSpPr/>
          <p:nvPr/>
        </p:nvSpPr>
        <p:spPr>
          <a:xfrm>
            <a:off x="1784082" y="476672"/>
            <a:ext cx="557370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s-ES" sz="54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</a:t>
            </a:r>
            <a:r>
              <a:rPr lang="es-ES" sz="5400" b="1" cap="all" spc="0" dirty="0" smtClean="0">
                <a:ln/>
                <a:solidFill>
                  <a:srgbClr val="CC0099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AMOR Y AMISTAD</a:t>
            </a:r>
            <a:endParaRPr lang="es-ES" sz="5400" b="1" cap="all" spc="0" dirty="0">
              <a:ln/>
              <a:solidFill>
                <a:srgbClr val="CC0099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755576" y="1772816"/>
            <a:ext cx="432048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solidFill>
                  <a:schemeClr val="bg1"/>
                </a:solidFill>
                <a:latin typeface="Monotype Corsiva" pitchFamily="66" charset="0"/>
              </a:rPr>
              <a:t>Al final, no nos acordaremos tanto de las palabras de nuestros enemigos, sino de los silencios de nuestros amigos</a:t>
            </a:r>
            <a:r>
              <a:rPr lang="es-CO" sz="2800" dirty="0" smtClean="0">
                <a:solidFill>
                  <a:schemeClr val="bg1"/>
                </a:solidFill>
                <a:latin typeface="Monotype Corsiva" pitchFamily="66" charset="0"/>
              </a:rPr>
              <a:t>.</a:t>
            </a:r>
          </a:p>
          <a:p>
            <a:r>
              <a:rPr lang="es-CO" sz="2800" dirty="0" smtClean="0">
                <a:solidFill>
                  <a:schemeClr val="bg1"/>
                </a:solidFill>
                <a:latin typeface="Monotype Corsiva" pitchFamily="66" charset="0"/>
              </a:rPr>
              <a:t> </a:t>
            </a:r>
            <a:r>
              <a:rPr lang="es-CO" sz="2800" dirty="0">
                <a:solidFill>
                  <a:schemeClr val="bg1"/>
                </a:solidFill>
                <a:latin typeface="Monotype Corsiva" pitchFamily="66" charset="0"/>
              </a:rPr>
              <a:t>(Martin Luther King, Jr.)</a:t>
            </a:r>
            <a:r>
              <a:rPr lang="es-CO" sz="2800" dirty="0">
                <a:solidFill>
                  <a:srgbClr val="7030A0"/>
                </a:solidFill>
                <a:latin typeface="Monotype Corsiva" pitchFamily="66" charset="0"/>
              </a:rPr>
              <a:t> 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36096" y="3356992"/>
            <a:ext cx="2952328" cy="2952328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971600" y="5589240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>
                <a:solidFill>
                  <a:schemeClr val="bg1"/>
                </a:solidFill>
                <a:hlinkClick r:id="rId4" action="ppaction://hlinksldjump"/>
              </a:rPr>
              <a:t>MENU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981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83568" y="548680"/>
            <a:ext cx="6046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A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683568" y="2044005"/>
            <a:ext cx="79060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M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821426" y="3645024"/>
            <a:ext cx="65274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O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866794" y="4941168"/>
            <a:ext cx="5741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R</a:t>
            </a:r>
            <a:endParaRPr lang="es-E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153891" y="833940"/>
            <a:ext cx="64807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err="1" smtClean="0">
                <a:latin typeface="Monotype Corsiva" pitchFamily="66" charset="0"/>
              </a:rPr>
              <a:t>rmonioso</a:t>
            </a:r>
            <a:r>
              <a:rPr lang="es-CO" sz="2800" b="1" dirty="0" smtClean="0">
                <a:latin typeface="Monotype Corsiva" pitchFamily="66" charset="0"/>
              </a:rPr>
              <a:t> y extraordinario sentimiento</a:t>
            </a:r>
            <a:endParaRPr lang="es-CO" sz="2800" b="1" dirty="0">
              <a:latin typeface="Monotype Corsiva" pitchFamily="66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1332976" y="2337413"/>
            <a:ext cx="6623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err="1" smtClean="0">
                <a:latin typeface="Monotype Corsiva" pitchFamily="66" charset="0"/>
              </a:rPr>
              <a:t>antienes</a:t>
            </a:r>
            <a:r>
              <a:rPr lang="es-CO" sz="2800" b="1" dirty="0" smtClean="0">
                <a:latin typeface="Monotype Corsiva" pitchFamily="66" charset="0"/>
              </a:rPr>
              <a:t> la vida con rayos de ilusión,</a:t>
            </a:r>
            <a:endParaRPr lang="es-CO" sz="2800" b="1" dirty="0">
              <a:latin typeface="Monotype Corsiva" pitchFamily="66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288220" y="3879646"/>
            <a:ext cx="6164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err="1" smtClean="0">
                <a:latin typeface="Monotype Corsiva" pitchFamily="66" charset="0"/>
              </a:rPr>
              <a:t>cupas</a:t>
            </a:r>
            <a:r>
              <a:rPr lang="es-CO" sz="2800" b="1" dirty="0" smtClean="0">
                <a:latin typeface="Monotype Corsiva" pitchFamily="66" charset="0"/>
              </a:rPr>
              <a:t> el corazón y el alma por entero</a:t>
            </a:r>
            <a:endParaRPr lang="es-CO" sz="2800" b="1" dirty="0">
              <a:latin typeface="Monotype Corsiva" pitchFamily="66" charset="0"/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314441" y="5229200"/>
            <a:ext cx="71459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b="1" dirty="0" err="1" smtClean="0">
                <a:latin typeface="Monotype Corsiva" pitchFamily="66" charset="0"/>
              </a:rPr>
              <a:t>enuevas</a:t>
            </a:r>
            <a:r>
              <a:rPr lang="es-CO" sz="2800" b="1" dirty="0" smtClean="0">
                <a:latin typeface="Monotype Corsiva" pitchFamily="66" charset="0"/>
              </a:rPr>
              <a:t> cada día esperanzas y sonrisas.</a:t>
            </a:r>
            <a:endParaRPr lang="es-CO" sz="2800" b="1" dirty="0">
              <a:latin typeface="Monotype Corsiva" pitchFamily="66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6876256" y="6237312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>
                <a:solidFill>
                  <a:schemeClr val="bg1"/>
                </a:solidFill>
                <a:hlinkClick r:id="rId3" action="ppaction://hlinksldjump"/>
              </a:rPr>
              <a:t>MENU</a:t>
            </a:r>
            <a:endParaRPr lang="es-CO" dirty="0">
              <a:solidFill>
                <a:schemeClr val="bg1"/>
              </a:solidFill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xmlns="" val="34723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755576" y="6021288"/>
            <a:ext cx="17281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>
                <a:hlinkClick r:id="rId4" action="ppaction://hlinksldjump"/>
              </a:rPr>
              <a:t>MENU</a:t>
            </a:r>
            <a:endParaRPr lang="es-CO" b="1" dirty="0"/>
          </a:p>
          <a:p>
            <a:endParaRPr lang="es-CO" dirty="0"/>
          </a:p>
        </p:txBody>
      </p:sp>
    </p:spTree>
    <p:controls>
      <p:control spid="1026" name="ShockwaveFlash1" r:id="rId2" imgW="4535640" imgH="3240000"/>
    </p:controls>
    <p:extLst>
      <p:ext uri="{BB962C8B-B14F-4D97-AF65-F5344CB8AC3E}">
        <p14:creationId xmlns:p14="http://schemas.microsoft.com/office/powerpoint/2010/main" xmlns="" val="134246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76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505-10</dc:creator>
  <cp:lastModifiedBy>Usuario</cp:lastModifiedBy>
  <cp:revision>18</cp:revision>
  <dcterms:created xsi:type="dcterms:W3CDTF">2013-09-14T11:52:24Z</dcterms:created>
  <dcterms:modified xsi:type="dcterms:W3CDTF">2013-09-19T04:44:17Z</dcterms:modified>
</cp:coreProperties>
</file>